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1599525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FF6600"/>
    <a:srgbClr val="D60093"/>
    <a:srgbClr val="FBF9B3"/>
    <a:srgbClr val="CC00CC"/>
    <a:srgbClr val="00FFFF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0" autoAdjust="0"/>
    <p:restoredTop sz="94660"/>
  </p:normalViewPr>
  <p:slideViewPr>
    <p:cSldViewPr snapToGrid="0">
      <p:cViewPr>
        <p:scale>
          <a:sx n="33" d="100"/>
          <a:sy n="33" d="100"/>
        </p:scale>
        <p:origin x="1212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3534924"/>
            <a:ext cx="18359596" cy="751983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1344752"/>
            <a:ext cx="16199644" cy="521488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63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7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149975"/>
            <a:ext cx="4657398" cy="1830459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149975"/>
            <a:ext cx="13702199" cy="18304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78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62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5384888"/>
            <a:ext cx="18629590" cy="89848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4454688"/>
            <a:ext cx="18629590" cy="472489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37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5749874"/>
            <a:ext cx="9179798" cy="137047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5749874"/>
            <a:ext cx="9179798" cy="137047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5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149979"/>
            <a:ext cx="18629590" cy="417491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5294885"/>
            <a:ext cx="9137610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7889827"/>
            <a:ext cx="9137610" cy="1160474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5294885"/>
            <a:ext cx="9182611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7889827"/>
            <a:ext cx="9182611" cy="1160474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16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54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3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3109937"/>
            <a:ext cx="10934760" cy="15349662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8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3109937"/>
            <a:ext cx="10934760" cy="15349662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149979"/>
            <a:ext cx="18629590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5749874"/>
            <a:ext cx="18629590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0426-75D0-4D88-BFD2-D34CB28504F2}" type="datetimeFigureOut">
              <a:rPr lang="zh-TW" altLang="en-US" smtClean="0"/>
              <a:t>2020/2/28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1D70-460D-4AB7-911F-FB7B149572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59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26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 Ling Wong</dc:creator>
  <cp:lastModifiedBy>Yi Ling Wong</cp:lastModifiedBy>
  <cp:revision>17</cp:revision>
  <dcterms:created xsi:type="dcterms:W3CDTF">2020-02-28T06:18:39Z</dcterms:created>
  <dcterms:modified xsi:type="dcterms:W3CDTF">2020-02-28T10:53:33Z</dcterms:modified>
</cp:coreProperties>
</file>