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F5F"/>
    <a:srgbClr val="D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82159-05CA-4C5E-AF13-6CF0245B514D}" v="67" dt="2022-06-27T07:02:39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30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an15" userId="10de5603-9cba-4025-ad5a-fdec4d60db70" providerId="ADAL" clId="{50F82159-05CA-4C5E-AF13-6CF0245B514D}"/>
    <pc:docChg chg="undo custSel addSld delSld modSld">
      <pc:chgData name="schan15" userId="10de5603-9cba-4025-ad5a-fdec4d60db70" providerId="ADAL" clId="{50F82159-05CA-4C5E-AF13-6CF0245B514D}" dt="2022-06-27T07:02:52.758" v="91" actId="14100"/>
      <pc:docMkLst>
        <pc:docMk/>
      </pc:docMkLst>
      <pc:sldChg chg="modSp del mod">
        <pc:chgData name="schan15" userId="10de5603-9cba-4025-ad5a-fdec4d60db70" providerId="ADAL" clId="{50F82159-05CA-4C5E-AF13-6CF0245B514D}" dt="2022-06-27T03:29:54.043" v="52" actId="2696"/>
        <pc:sldMkLst>
          <pc:docMk/>
          <pc:sldMk cId="4062492242" sldId="256"/>
        </pc:sldMkLst>
        <pc:spChg chg="mod">
          <ac:chgData name="schan15" userId="10de5603-9cba-4025-ad5a-fdec4d60db70" providerId="ADAL" clId="{50F82159-05CA-4C5E-AF13-6CF0245B514D}" dt="2022-06-23T08:35:06.399" v="8" actId="2711"/>
          <ac:spMkLst>
            <pc:docMk/>
            <pc:sldMk cId="4062492242" sldId="256"/>
            <ac:spMk id="5" creationId="{413B1769-B7DD-4A3E-B19E-F7EB47A1335F}"/>
          </ac:spMkLst>
        </pc:spChg>
        <pc:spChg chg="mod">
          <ac:chgData name="schan15" userId="10de5603-9cba-4025-ad5a-fdec4d60db70" providerId="ADAL" clId="{50F82159-05CA-4C5E-AF13-6CF0245B514D}" dt="2022-06-23T08:45:55.642" v="49" actId="1076"/>
          <ac:spMkLst>
            <pc:docMk/>
            <pc:sldMk cId="4062492242" sldId="256"/>
            <ac:spMk id="6" creationId="{2271F22D-F325-4CCB-8CCB-C6AB5599E6FD}"/>
          </ac:spMkLst>
        </pc:spChg>
        <pc:spChg chg="mod">
          <ac:chgData name="schan15" userId="10de5603-9cba-4025-ad5a-fdec4d60db70" providerId="ADAL" clId="{50F82159-05CA-4C5E-AF13-6CF0245B514D}" dt="2022-06-23T08:45:52.564" v="48" actId="1076"/>
          <ac:spMkLst>
            <pc:docMk/>
            <pc:sldMk cId="4062492242" sldId="256"/>
            <ac:spMk id="7" creationId="{A456D80C-2CAE-4EF1-ADF2-31A227184246}"/>
          </ac:spMkLst>
        </pc:spChg>
        <pc:graphicFrameChg chg="mod modGraphic">
          <ac:chgData name="schan15" userId="10de5603-9cba-4025-ad5a-fdec4d60db70" providerId="ADAL" clId="{50F82159-05CA-4C5E-AF13-6CF0245B514D}" dt="2022-06-23T08:45:23.666" v="44" actId="122"/>
          <ac:graphicFrameMkLst>
            <pc:docMk/>
            <pc:sldMk cId="4062492242" sldId="256"/>
            <ac:graphicFrameMk id="4" creationId="{DB7AD655-6F37-4497-9A11-DFA4F0CBBC20}"/>
          </ac:graphicFrameMkLst>
        </pc:graphicFrameChg>
      </pc:sldChg>
      <pc:sldChg chg="addSp delSp modSp add mod">
        <pc:chgData name="schan15" userId="10de5603-9cba-4025-ad5a-fdec4d60db70" providerId="ADAL" clId="{50F82159-05CA-4C5E-AF13-6CF0245B514D}" dt="2022-06-27T07:02:52.758" v="91" actId="14100"/>
        <pc:sldMkLst>
          <pc:docMk/>
          <pc:sldMk cId="187119791" sldId="257"/>
        </pc:sldMkLst>
        <pc:spChg chg="del mod">
          <ac:chgData name="schan15" userId="10de5603-9cba-4025-ad5a-fdec4d60db70" providerId="ADAL" clId="{50F82159-05CA-4C5E-AF13-6CF0245B514D}" dt="2022-06-27T06:48:15.618" v="61"/>
          <ac:spMkLst>
            <pc:docMk/>
            <pc:sldMk cId="187119791" sldId="257"/>
            <ac:spMk id="5" creationId="{413B1769-B7DD-4A3E-B19E-F7EB47A1335F}"/>
          </ac:spMkLst>
        </pc:spChg>
        <pc:spChg chg="mod">
          <ac:chgData name="schan15" userId="10de5603-9cba-4025-ad5a-fdec4d60db70" providerId="ADAL" clId="{50F82159-05CA-4C5E-AF13-6CF0245B514D}" dt="2022-06-23T09:24:38.423" v="51"/>
          <ac:spMkLst>
            <pc:docMk/>
            <pc:sldMk cId="187119791" sldId="257"/>
            <ac:spMk id="6" creationId="{2271F22D-F325-4CCB-8CCB-C6AB5599E6FD}"/>
          </ac:spMkLst>
        </pc:spChg>
        <pc:graphicFrameChg chg="mod">
          <ac:chgData name="schan15" userId="10de5603-9cba-4025-ad5a-fdec4d60db70" providerId="ADAL" clId="{50F82159-05CA-4C5E-AF13-6CF0245B514D}" dt="2022-06-27T07:02:01.530" v="72"/>
          <ac:graphicFrameMkLst>
            <pc:docMk/>
            <pc:sldMk cId="187119791" sldId="257"/>
            <ac:graphicFrameMk id="4" creationId="{DB7AD655-6F37-4497-9A11-DFA4F0CBBC20}"/>
          </ac:graphicFrameMkLst>
        </pc:graphicFrameChg>
        <pc:cxnChg chg="add">
          <ac:chgData name="schan15" userId="10de5603-9cba-4025-ad5a-fdec4d60db70" providerId="ADAL" clId="{50F82159-05CA-4C5E-AF13-6CF0245B514D}" dt="2022-06-27T07:01:30.176" v="62" actId="11529"/>
          <ac:cxnSpMkLst>
            <pc:docMk/>
            <pc:sldMk cId="187119791" sldId="257"/>
            <ac:cxnSpMk id="3" creationId="{9249BC1D-60A6-13F5-F7E8-4BE2B87BF601}"/>
          </ac:cxnSpMkLst>
        </pc:cxnChg>
        <pc:cxnChg chg="add mod">
          <ac:chgData name="schan15" userId="10de5603-9cba-4025-ad5a-fdec4d60db70" providerId="ADAL" clId="{50F82159-05CA-4C5E-AF13-6CF0245B514D}" dt="2022-06-27T07:02:25.870" v="86" actId="1076"/>
          <ac:cxnSpMkLst>
            <pc:docMk/>
            <pc:sldMk cId="187119791" sldId="257"/>
            <ac:cxnSpMk id="8" creationId="{07147DC6-D798-4822-B83E-30B17F720A58}"/>
          </ac:cxnSpMkLst>
        </pc:cxnChg>
        <pc:cxnChg chg="add del mod">
          <ac:chgData name="schan15" userId="10de5603-9cba-4025-ad5a-fdec4d60db70" providerId="ADAL" clId="{50F82159-05CA-4C5E-AF13-6CF0245B514D}" dt="2022-06-27T07:02:05.152" v="76"/>
          <ac:cxnSpMkLst>
            <pc:docMk/>
            <pc:sldMk cId="187119791" sldId="257"/>
            <ac:cxnSpMk id="9" creationId="{432E6E62-15CF-A984-8C2B-2994A2F49456}"/>
          </ac:cxnSpMkLst>
        </pc:cxnChg>
        <pc:cxnChg chg="add mod">
          <ac:chgData name="schan15" userId="10de5603-9cba-4025-ad5a-fdec4d60db70" providerId="ADAL" clId="{50F82159-05CA-4C5E-AF13-6CF0245B514D}" dt="2022-06-27T07:02:27.606" v="87" actId="1076"/>
          <ac:cxnSpMkLst>
            <pc:docMk/>
            <pc:sldMk cId="187119791" sldId="257"/>
            <ac:cxnSpMk id="10" creationId="{2711E96E-8B69-C46B-2E8C-1DC37FE84219}"/>
          </ac:cxnSpMkLst>
        </pc:cxnChg>
        <pc:cxnChg chg="add mod">
          <ac:chgData name="schan15" userId="10de5603-9cba-4025-ad5a-fdec4d60db70" providerId="ADAL" clId="{50F82159-05CA-4C5E-AF13-6CF0245B514D}" dt="2022-06-27T07:02:19.238" v="83" actId="1076"/>
          <ac:cxnSpMkLst>
            <pc:docMk/>
            <pc:sldMk cId="187119791" sldId="257"/>
            <ac:cxnSpMk id="11" creationId="{E127A64E-B66E-E95E-2783-F0BBFBFAFA08}"/>
          </ac:cxnSpMkLst>
        </pc:cxnChg>
        <pc:cxnChg chg="add mod">
          <ac:chgData name="schan15" userId="10de5603-9cba-4025-ad5a-fdec4d60db70" providerId="ADAL" clId="{50F82159-05CA-4C5E-AF13-6CF0245B514D}" dt="2022-06-27T07:02:15.470" v="82" actId="1076"/>
          <ac:cxnSpMkLst>
            <pc:docMk/>
            <pc:sldMk cId="187119791" sldId="257"/>
            <ac:cxnSpMk id="12" creationId="{6C968022-1024-4E9C-4CAD-AC1D46C13BDE}"/>
          </ac:cxnSpMkLst>
        </pc:cxnChg>
        <pc:cxnChg chg="add mod">
          <ac:chgData name="schan15" userId="10de5603-9cba-4025-ad5a-fdec4d60db70" providerId="ADAL" clId="{50F82159-05CA-4C5E-AF13-6CF0245B514D}" dt="2022-06-27T07:02:12.414" v="81" actId="1076"/>
          <ac:cxnSpMkLst>
            <pc:docMk/>
            <pc:sldMk cId="187119791" sldId="257"/>
            <ac:cxnSpMk id="13" creationId="{A65A4336-7C82-AD70-63A7-3F3DD3A1AE55}"/>
          </ac:cxnSpMkLst>
        </pc:cxnChg>
        <pc:cxnChg chg="add mod">
          <ac:chgData name="schan15" userId="10de5603-9cba-4025-ad5a-fdec4d60db70" providerId="ADAL" clId="{50F82159-05CA-4C5E-AF13-6CF0245B514D}" dt="2022-06-27T07:02:39.606" v="88" actId="11529"/>
          <ac:cxnSpMkLst>
            <pc:docMk/>
            <pc:sldMk cId="187119791" sldId="257"/>
            <ac:cxnSpMk id="15" creationId="{E8F7D38E-4418-A646-55E4-A1ABA7FAC203}"/>
          </ac:cxnSpMkLst>
        </pc:cxnChg>
        <pc:cxnChg chg="add mod">
          <ac:chgData name="schan15" userId="10de5603-9cba-4025-ad5a-fdec4d60db70" providerId="ADAL" clId="{50F82159-05CA-4C5E-AF13-6CF0245B514D}" dt="2022-06-27T07:02:52.758" v="91" actId="14100"/>
          <ac:cxnSpMkLst>
            <pc:docMk/>
            <pc:sldMk cId="187119791" sldId="257"/>
            <ac:cxnSpMk id="17" creationId="{1A6B83A0-DA58-BA60-D09C-67FF63713C07}"/>
          </ac:cxnSpMkLst>
        </pc:cxnChg>
      </pc:sldChg>
      <pc:sldChg chg="new add del">
        <pc:chgData name="schan15" userId="10de5603-9cba-4025-ad5a-fdec4d60db70" providerId="ADAL" clId="{50F82159-05CA-4C5E-AF13-6CF0245B514D}" dt="2022-06-23T08:41:33.672" v="20" actId="2696"/>
        <pc:sldMkLst>
          <pc:docMk/>
          <pc:sldMk cId="2827142127" sldId="257"/>
        </pc:sldMkLst>
      </pc:sldChg>
      <pc:sldChg chg="add">
        <pc:chgData name="schan15" userId="10de5603-9cba-4025-ad5a-fdec4d60db70" providerId="ADAL" clId="{50F82159-05CA-4C5E-AF13-6CF0245B514D}" dt="2022-06-27T06:48:02.328" v="53"/>
        <pc:sldMkLst>
          <pc:docMk/>
          <pc:sldMk cId="4025588774" sldId="258"/>
        </pc:sldMkLst>
      </pc:sldChg>
    </pc:docChg>
  </pc:docChgLst>
  <pc:docChgLst>
    <pc:chgData name="schan15" userId="10de5603-9cba-4025-ad5a-fdec4d60db70" providerId="ADAL" clId="{F1C21DE5-193B-491D-BAFF-3EAB31D192A9}"/>
    <pc:docChg chg="modSld">
      <pc:chgData name="schan15" userId="10de5603-9cba-4025-ad5a-fdec4d60db70" providerId="ADAL" clId="{F1C21DE5-193B-491D-BAFF-3EAB31D192A9}" dt="2022-05-04T05:49:13.373" v="2" actId="20577"/>
      <pc:docMkLst>
        <pc:docMk/>
      </pc:docMkLst>
      <pc:sldChg chg="modSp mod">
        <pc:chgData name="schan15" userId="10de5603-9cba-4025-ad5a-fdec4d60db70" providerId="ADAL" clId="{F1C21DE5-193B-491D-BAFF-3EAB31D192A9}" dt="2022-05-04T05:49:13.373" v="2" actId="20577"/>
        <pc:sldMkLst>
          <pc:docMk/>
          <pc:sldMk cId="4062492242" sldId="256"/>
        </pc:sldMkLst>
        <pc:spChg chg="mod">
          <ac:chgData name="schan15" userId="10de5603-9cba-4025-ad5a-fdec4d60db70" providerId="ADAL" clId="{F1C21DE5-193B-491D-BAFF-3EAB31D192A9}" dt="2022-05-04T05:49:13.373" v="2" actId="20577"/>
          <ac:spMkLst>
            <pc:docMk/>
            <pc:sldMk cId="4062492242" sldId="256"/>
            <ac:spMk id="5" creationId="{413B1769-B7DD-4A3E-B19E-F7EB47A1335F}"/>
          </ac:spMkLst>
        </pc:spChg>
        <pc:graphicFrameChg chg="mod">
          <ac:chgData name="schan15" userId="10de5603-9cba-4025-ad5a-fdec4d60db70" providerId="ADAL" clId="{F1C21DE5-193B-491D-BAFF-3EAB31D192A9}" dt="2022-05-04T05:49:11.045" v="1" actId="20577"/>
          <ac:graphicFrameMkLst>
            <pc:docMk/>
            <pc:sldMk cId="4062492242" sldId="256"/>
            <ac:graphicFrameMk id="4" creationId="{DB7AD655-6F37-4497-9A11-DFA4F0CBBC2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A78AC-6B8F-4288-B37A-DD7528BCB78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DD24E-EA43-414A-8FB2-9EE9F3D92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3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ADF3-003A-4EBB-B990-EE9D1A0CF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7A8A-6298-4D30-B279-B2CEFA09F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9358-C50F-464C-8138-6AD721E03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550E9-794C-47C6-BA89-FD6AB030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539C0-CAE4-48A7-9692-1A2B3E8E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7E10-84D3-41FE-A603-2D2067A9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B254C-7F98-4089-A9C0-EE889BB11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151C-E45A-4400-A367-A496C15B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C1E98-3330-4B44-B4BD-07914A04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F368-F5A9-4320-AAE4-F0BD3A7E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42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5C1F1-B5FB-48A2-ABD1-43554CC3B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DF2C3-C614-4E55-80B5-C6B3E332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ABEE-9E5E-493F-AF9E-016F7235F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29D8B-583C-461D-B4A0-42C24B39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F8E6-24D9-4B1E-B03A-0FE6C98B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5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3C48-F824-45B9-A8FF-C4925B0A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CF2AF-E88D-4892-861C-F0370FDE5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E7839-9E7C-4143-BF0E-24D93CAB8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FD83A-BC4A-49BE-BCBF-8C2D48E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7F63A-2B74-4E01-9BB1-407F4BB0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4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B9A6-B8D6-43BD-81B4-79C2BA37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328ED-1E63-4D29-9CDD-DB11E5B8A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6A3F7-E9C8-48EB-A18A-C9004295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51564-AAA1-4854-8DD0-E64CAB28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790E8-9D5C-4FA9-82A6-DEBC3385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41D0-A952-4F9C-86D2-02EA1857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9A5D7-0E4A-43DD-8A72-6D38A9540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E8CF8-1D99-4559-9F57-A0AA6E562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540A8-ADC7-4C9C-91BE-B9F21AA9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9E3EF-0E79-4461-875C-D3107D96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ECC91-4E0A-42CA-AF46-0B96C356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F363-4CD1-46F3-8659-1DD7AD33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47DDD-F3CA-428D-BBB3-8F7AD9573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8C87E-312A-4937-A221-E3AD3DD75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02404-96B0-4102-82BB-3B3697AC8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1F040-4B96-4777-A6AA-CB4AE7D30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505F0A-7011-4B85-A817-2322F47F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CEDC9-5238-434F-A857-0F3C37CA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361B4-BCC6-4815-8043-AB39A000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2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CFCC3-1239-42E5-B3EB-DB477C1F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D2558-DA5E-40A3-9FE2-FF34B5E7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5CC15-4295-4B61-A48F-43E4C28D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296E8-E2E9-423F-ACDD-E0F3EC21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93069-AFCF-4068-A8A5-6104155C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9567A-43A0-4CFB-95CB-26613D30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2354C-A990-448B-8A3B-FD0B521C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D868-199D-485D-A9E4-16C7BD02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7909D-D9E9-4B93-96B9-04D46205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0A6DC-3A88-42AB-BC61-B9CCE0483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BAE09-00B7-4CDD-B736-E298A3C7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724E9-D3CB-4168-ABBF-63A3B2C8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60A9A-0063-4994-A50B-E2399AF4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9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8801-D329-43E3-BD7F-5B52871D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28C35-3BB1-4C37-B53B-7DC615E62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3596F-EE3E-46BD-9241-5F0E8DE33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75154-753A-4BA3-90C7-4D57ECC7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BFD33-885A-4FA3-BE9F-AAE7570A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E1FAF-8145-4ABC-B76F-A07A6192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5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7C387-0120-4AFE-8317-F19E6C5A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0EE6D-83EB-4D45-B37F-A93252E89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7C3E1-4DF3-4B20-87B7-11738AA6E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9C3B-F840-4829-817F-5EB401EC651D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C1499-1B2C-4E2A-9D2F-CCA971499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B6321-01E4-4F4B-B31B-0E410F1C5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AC11-3448-4505-AE69-F2CE1848F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2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4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schan15</dc:creator>
  <cp:lastModifiedBy>YL</cp:lastModifiedBy>
  <cp:revision>11</cp:revision>
  <dcterms:created xsi:type="dcterms:W3CDTF">2021-11-03T08:59:23Z</dcterms:created>
  <dcterms:modified xsi:type="dcterms:W3CDTF">2023-12-12T08:00:08Z</dcterms:modified>
</cp:coreProperties>
</file>