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6" r:id="rId3"/>
  </p:sldIdLst>
  <p:sldSz cx="10691813" cy="15119350"/>
  <p:notesSz cx="6858000" cy="9144000"/>
  <p:defaultTextStyle>
    <a:defPPr>
      <a:defRPr lang="zh-HK"/>
    </a:defPPr>
    <a:lvl1pPr marL="0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368" userDrawn="1">
          <p15:clr>
            <a:srgbClr val="A4A3A4"/>
          </p15:clr>
        </p15:guide>
        <p15:guide id="2" orient="horz" pos="47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042"/>
    <a:srgbClr val="C89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9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0" y="54"/>
      </p:cViewPr>
      <p:guideLst>
        <p:guide pos="3368"/>
        <p:guide orient="horz" pos="47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an15" userId="10de5603-9cba-4025-ad5a-fdec4d60db70" providerId="ADAL" clId="{560CCA0D-3C27-409A-9969-E34C4D7A3B61}"/>
    <pc:docChg chg="delSld">
      <pc:chgData name="schan15" userId="10de5603-9cba-4025-ad5a-fdec4d60db70" providerId="ADAL" clId="{560CCA0D-3C27-409A-9969-E34C4D7A3B61}" dt="2022-06-27T03:30:07.461" v="0" actId="2696"/>
      <pc:docMkLst>
        <pc:docMk/>
      </pc:docMkLst>
      <pc:sldChg chg="del">
        <pc:chgData name="schan15" userId="10de5603-9cba-4025-ad5a-fdec4d60db70" providerId="ADAL" clId="{560CCA0D-3C27-409A-9969-E34C4D7A3B61}" dt="2022-06-27T03:30:07.461" v="0" actId="2696"/>
        <pc:sldMkLst>
          <pc:docMk/>
          <pc:sldMk cId="3380548409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48D1-230F-4B34-98D6-F00FA55C2DF7}" type="datetimeFigureOut">
              <a:rPr lang="zh-HK" altLang="en-US" smtClean="0"/>
              <a:t>17/12/2022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F2DA-984D-4A49-AC5E-F0CF846795B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230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48D1-230F-4B34-98D6-F00FA55C2DF7}" type="datetimeFigureOut">
              <a:rPr lang="zh-HK" altLang="en-US" smtClean="0"/>
              <a:t>17/12/2022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F2DA-984D-4A49-AC5E-F0CF846795B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054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48D1-230F-4B34-98D6-F00FA55C2DF7}" type="datetimeFigureOut">
              <a:rPr lang="zh-HK" altLang="en-US" smtClean="0"/>
              <a:t>17/12/2022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F2DA-984D-4A49-AC5E-F0CF846795B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162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48D1-230F-4B34-98D6-F00FA55C2DF7}" type="datetimeFigureOut">
              <a:rPr lang="zh-HK" altLang="en-US" smtClean="0"/>
              <a:t>17/12/2022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F2DA-984D-4A49-AC5E-F0CF846795B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506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48D1-230F-4B34-98D6-F00FA55C2DF7}" type="datetimeFigureOut">
              <a:rPr lang="zh-HK" altLang="en-US" smtClean="0"/>
              <a:t>17/12/2022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F2DA-984D-4A49-AC5E-F0CF846795B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895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48D1-230F-4B34-98D6-F00FA55C2DF7}" type="datetimeFigureOut">
              <a:rPr lang="zh-HK" altLang="en-US" smtClean="0"/>
              <a:t>17/12/2022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F2DA-984D-4A49-AC5E-F0CF846795B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432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48D1-230F-4B34-98D6-F00FA55C2DF7}" type="datetimeFigureOut">
              <a:rPr lang="zh-HK" altLang="en-US" smtClean="0"/>
              <a:t>17/12/2022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F2DA-984D-4A49-AC5E-F0CF846795B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906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48D1-230F-4B34-98D6-F00FA55C2DF7}" type="datetimeFigureOut">
              <a:rPr lang="zh-HK" altLang="en-US" smtClean="0"/>
              <a:t>17/12/2022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F2DA-984D-4A49-AC5E-F0CF846795B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05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48D1-230F-4B34-98D6-F00FA55C2DF7}" type="datetimeFigureOut">
              <a:rPr lang="zh-HK" altLang="en-US" smtClean="0"/>
              <a:t>17/12/2022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F2DA-984D-4A49-AC5E-F0CF846795B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006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48D1-230F-4B34-98D6-F00FA55C2DF7}" type="datetimeFigureOut">
              <a:rPr lang="zh-HK" altLang="en-US" smtClean="0"/>
              <a:t>17/12/2022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F2DA-984D-4A49-AC5E-F0CF846795B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630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48D1-230F-4B34-98D6-F00FA55C2DF7}" type="datetimeFigureOut">
              <a:rPr lang="zh-HK" altLang="en-US" smtClean="0"/>
              <a:t>17/12/2022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F2DA-984D-4A49-AC5E-F0CF846795B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561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48D1-230F-4B34-98D6-F00FA55C2DF7}" type="datetimeFigureOut">
              <a:rPr lang="zh-HK" altLang="en-US" smtClean="0"/>
              <a:t>17/12/2022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FF2DA-984D-4A49-AC5E-F0CF846795B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8784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"/>
            <a:ext cx="10691813" cy="15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"/>
            <a:ext cx="10691813" cy="15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0</Words>
  <Application>Microsoft Office PowerPoint</Application>
  <PresentationFormat>自訂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 Yuk Kwan (190238104)</dc:creator>
  <cp:lastModifiedBy>使用者</cp:lastModifiedBy>
  <cp:revision>24</cp:revision>
  <dcterms:created xsi:type="dcterms:W3CDTF">2021-10-05T13:45:19Z</dcterms:created>
  <dcterms:modified xsi:type="dcterms:W3CDTF">2022-12-17T04:29:55Z</dcterms:modified>
</cp:coreProperties>
</file>