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4" r:id="rId3"/>
    <p:sldId id="269" r:id="rId4"/>
    <p:sldId id="273" r:id="rId5"/>
    <p:sldId id="272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CECE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683" autoAdjust="0"/>
    <p:restoredTop sz="94660"/>
  </p:normalViewPr>
  <p:slideViewPr>
    <p:cSldViewPr snapToGrid="0">
      <p:cViewPr>
        <p:scale>
          <a:sx n="33" d="100"/>
          <a:sy n="33" d="100"/>
        </p:scale>
        <p:origin x="594" y="154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00EE33-E8E6-4AD6-B517-0FFEB24C9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5E1E560-609A-40B0-AF3B-281E240B14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760FB9D-DBE2-4F21-A632-59D8E0866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D4F3-CD8E-44AB-93FC-76C8FC0573ED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1528878-5B42-4F8C-8106-71D5FFC87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5AF09AA-11DC-4F43-B596-237591EDC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97E7-A51C-42AE-94F9-E9696DB36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19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5C45DA-0560-4C1D-B5BA-D34717ED1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9A03E0B-31FF-41C2-8554-36CCCE3CE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1AFF8E8-8C40-4948-9502-19575F9C1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D4F3-CD8E-44AB-93FC-76C8FC0573ED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20D778E-0737-44AF-BC9D-67D052F36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CDAAECE-21CD-400F-86FD-4EFEDE4F2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97E7-A51C-42AE-94F9-E9696DB36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23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02D26171-C5AB-4D9A-97C8-9801B0A1B4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91ED1F2-4A7E-45BB-BBFD-040BBA6E68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A51B2D0-5FAD-43CF-8900-6550D3EFE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D4F3-CD8E-44AB-93FC-76C8FC0573ED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1DAD897-221D-4767-A660-32B44FDFA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1FA23D9-BB5A-494F-A099-2D0E03394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97E7-A51C-42AE-94F9-E9696DB36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34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ACFAD6-54E6-4A61-B544-52E932BA4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CF70A8C-1904-463E-A6F4-519B805316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CA13EDD-B104-43A0-AEAE-0F744F943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752F2-A3F2-49DC-BD27-F532186D706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66AC16B-4B9B-4F24-9E84-4FF6A8A28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CB55FCD-8303-4D72-ADCB-BAE03700E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9F326-9267-49E9-AB19-E4E748489F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543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D71F21-22CF-4EF5-94DD-411BDB742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FEB21FF-489E-46C6-8F4A-F76F91915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B05C10A-9A01-4D57-A655-C0C5C4920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752F2-A3F2-49DC-BD27-F532186D706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0E8F0A2-9BA4-4760-A065-8DCE0C818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613A45D-AA4D-4AFC-90DA-2A7E897DD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9F326-9267-49E9-AB19-E4E748489F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286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31E514-F66E-4812-ACEB-179A55028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1414199-A3A5-4536-A003-AE12F525D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ECBD732-A1CF-443E-8206-F7B327DFB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752F2-A3F2-49DC-BD27-F532186D706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E47067D-E88C-4352-88AA-79D36B93F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3BD5627-5454-412B-8C6C-8CF01BD62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9F326-9267-49E9-AB19-E4E748489F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658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BF9164-B565-4437-9808-5428782F3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3BF3C76-457C-484A-9248-6A5932356F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17E4B50-C772-4548-BEC0-51CE63B6E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582B2BF-850B-45EA-8CA6-5AFCF19DC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752F2-A3F2-49DC-BD27-F532186D706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FFD3E74-5EF5-41EE-99C6-2E1841EDA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B25C4AC-FC6A-4F39-8765-30F376894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9F326-9267-49E9-AB19-E4E748489F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3572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253BC0-F8D4-4C7F-A86D-6D32F0721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081D979-C4FB-47BF-95F0-434B90F26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EA60A55-6B3D-4E15-B958-09F5A1BEC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9AFE226-7665-47C1-8D67-3CDEE61BAA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A0CA8D8-C992-42AB-9605-0AFF2DDB95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E62662D9-71FD-4025-8598-EEB751527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752F2-A3F2-49DC-BD27-F532186D706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BE09EC3C-6E0A-44F5-AF82-96482D113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C9E89A3C-CB47-4443-90F1-065895BC3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9F326-9267-49E9-AB19-E4E748489F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8841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BE3CFF-05AB-4016-82DA-654F5E2E5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6A487A1-B918-46D5-BB19-C35D60984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752F2-A3F2-49DC-BD27-F532186D706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E8EBFCB-9A7F-47E0-A1C0-6930F2A3F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61B4EE7-1038-439C-A9D1-D842B3D00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9F326-9267-49E9-AB19-E4E748489F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6136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ADE47CC-5F34-4669-BCB9-83A5251A7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752F2-A3F2-49DC-BD27-F532186D706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8D84BF5-14D1-4CAE-9AB5-38B9045DD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4B73236-75F7-4189-9FCE-41A611390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9F326-9267-49E9-AB19-E4E748489F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610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581680-08D0-4FDA-8DF1-3CBBCA4FA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1317FA5-7A74-4722-9344-B176F7453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E28246D-1088-496E-95FD-B1C89A4D49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977018A-8AF4-4179-9B92-59D2C5170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752F2-A3F2-49DC-BD27-F532186D706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2B2C9FD-263A-473A-981E-C529B9CDF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E9AC6B0-8367-466D-AD6B-886085E2C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9F326-9267-49E9-AB19-E4E748489F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111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2AD486-87DD-4E8F-BC1F-BBFAB8427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1A40FDA-88D2-4DB1-A251-6023E2C6E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B65FB57-91E9-46A6-9C62-79EC9E72D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D4F3-CD8E-44AB-93FC-76C8FC0573ED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CC040F6-4402-4F06-B793-0A76B12E7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569E8B7-D451-44B2-A78F-D6C6F686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97E7-A51C-42AE-94F9-E9696DB36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914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6C78F5-693D-411A-8520-1FE6AD713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2A67264-E03D-4B4F-95DB-D23A10BC72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549A1D6-FCC1-4A12-B93F-43ABAE66B0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072CD0B-2D84-4904-8F9C-5D137334E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752F2-A3F2-49DC-BD27-F532186D706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6A6D2A9-2EC7-4E9C-A9E4-C5E404880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F413ACF-6699-417B-B5CA-AF53CE0BC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9F326-9267-49E9-AB19-E4E748489F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25519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C636819-60FD-4A9C-924F-113B4AD37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08B476D-445F-4826-9113-F6ECB6C8F5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E10EADF-0FED-4961-AF20-8B28043DF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752F2-A3F2-49DC-BD27-F532186D706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05DBC27-DC7D-4098-BBF0-138CA9B23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7339900-35C1-466A-8386-985DF2E79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9F326-9267-49E9-AB19-E4E748489F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430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F5A2F29D-567F-434E-BF6A-2CD97E4729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2077D26-E032-4AF6-A8BB-E7240B47F8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90804D9-0482-4D7A-A7A6-B1373B2B5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752F2-A3F2-49DC-BD27-F532186D706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8B2F876-82CB-47A7-96C6-A1B2FE6AD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C00FD0A-9D64-4C62-9165-0287702D6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9F326-9267-49E9-AB19-E4E748489F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83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E87CC0-15D7-4AC4-9F84-8D618185A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D8D9787-5748-4F84-86F1-9A6667D3B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9D5E3FD-ECAE-442E-86BC-E98B94479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D4F3-CD8E-44AB-93FC-76C8FC0573ED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E5CB233-4E11-4A1C-BE21-C201A6677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A1D417C-D645-432F-9603-15C029933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97E7-A51C-42AE-94F9-E9696DB36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04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A505EA-6A86-4F3D-84B2-E2E0B6977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CC3FFB2-464E-419F-8E2C-296DADD0AD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09D5296-454D-4F44-BED7-2485613FBA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2906957-1AB4-48F9-B252-B7830A79D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D4F3-CD8E-44AB-93FC-76C8FC0573ED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7C10D09-4118-466E-98C8-DFA616DA5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5061C93-EEEA-41FC-8A6D-E8A822D56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97E7-A51C-42AE-94F9-E9696DB36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85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8FD735-D790-4A70-BFE7-CFE287B82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AFB982C-2B5F-4DD1-A0AE-7AB7F162E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04DEE73-3C35-44EE-954A-15C7C1512A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87C9270-BCEE-4390-ABD0-81F371855E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0399E8CF-A843-45C3-859C-C9EBEDC2D3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2C662599-9F89-49FE-A784-46766B9AF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D4F3-CD8E-44AB-93FC-76C8FC0573ED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E473EF82-1380-44C1-976C-1E1FBDB1C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589EC956-C909-4D49-9464-2185ED38A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97E7-A51C-42AE-94F9-E9696DB36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6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C5A80E-F51E-4E4C-80D7-3263806D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A0EA726-98C2-423F-88A6-AD3E9A342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D4F3-CD8E-44AB-93FC-76C8FC0573ED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40FBDCF-74AB-4742-9A6E-3706F4110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64354E7-BD4B-4EBB-82C1-1C26AA7BD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97E7-A51C-42AE-94F9-E9696DB36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2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ADF9442A-D1A7-45BC-8633-D9FE391CB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D4F3-CD8E-44AB-93FC-76C8FC0573ED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6FA1DB9-35A9-4662-8220-34CC62DB1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81783E9-6E48-4740-BD1C-A371BA51E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97E7-A51C-42AE-94F9-E9696DB36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81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CB86B2-82EB-4C86-B91E-5CB79D8D2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A4D0AC3-3544-48E9-A70C-DC4B5937C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03D289E-ABAA-4178-BEAB-029794E917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946B2A1-1D5B-4EEE-9272-3D7589954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D4F3-CD8E-44AB-93FC-76C8FC0573ED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96A1C85-36DA-4A1F-983A-14160456D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FA674BC-6DD1-431B-81A4-362191A18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97E7-A51C-42AE-94F9-E9696DB36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34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C8E6E9-BF2D-449B-B698-20CF8A87F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1811A86B-9C1E-4706-A196-70A31C0E2C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5DA54D6-8647-4500-A0E5-2A9E842F97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0FDF287-27F5-4D9B-9F8A-FEDEE1A73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D4F3-CD8E-44AB-93FC-76C8FC0573ED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3396924-FE43-492D-98AC-7BA9E2EA2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B9CCD27-E413-4D2C-B4B8-1513BB311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97E7-A51C-42AE-94F9-E9696DB36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88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CA62ED3D-F142-499F-9752-9648902D0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D6E0214-6294-447E-B52F-569872BB2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E32044F-95A4-454F-BE3E-9743C3297A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D4F3-CD8E-44AB-93FC-76C8FC0573ED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3269E68-974B-4F61-AEC2-6479544BF9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01E67DC-C763-40C0-A6AE-FED54D7A03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997E7-A51C-42AE-94F9-E9696DB36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21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5E72370C-2840-4682-90D2-DD309E668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A03A856-0EF1-4E8A-B45D-2D49A174D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93CD702-D9A4-4629-A579-A2D5438658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752F2-A3F2-49DC-BD27-F532186D706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1CDD203-697F-43DB-96D8-9762F6B53D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79F536F-1C54-4501-86C7-B740A9942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9F326-9267-49E9-AB19-E4E748489F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889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>
            <a:extLst>
              <a:ext uri="{FF2B5EF4-FFF2-40B4-BE49-F238E27FC236}">
                <a16:creationId xmlns:a16="http://schemas.microsoft.com/office/drawing/2014/main" id="{AEF6307F-C376-47D4-B178-828C003E9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3577" y="594360"/>
            <a:ext cx="8424518" cy="13255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zh-TW" altLang="en-US" sz="6000" dirty="0">
                <a:latin typeface="DFKai-SB" panose="03000509000000000000" pitchFamily="65" charset="-120"/>
                <a:ea typeface="DFKai-SB" panose="03000509000000000000" pitchFamily="65" charset="-120"/>
              </a:rPr>
              <a:t>你有玩過這些玩具嗎？</a:t>
            </a:r>
            <a:endParaRPr lang="en-US" sz="6000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90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內容版面配置區 2">
            <a:extLst>
              <a:ext uri="{FF2B5EF4-FFF2-40B4-BE49-F238E27FC236}">
                <a16:creationId xmlns:a16="http://schemas.microsoft.com/office/drawing/2014/main" id="{0C9AC84A-B193-4D92-B257-F86C57EFA629}"/>
              </a:ext>
            </a:extLst>
          </p:cNvPr>
          <p:cNvSpPr txBox="1">
            <a:spLocks/>
          </p:cNvSpPr>
          <p:nvPr/>
        </p:nvSpPr>
        <p:spPr>
          <a:xfrm>
            <a:off x="838200" y="736657"/>
            <a:ext cx="5257800" cy="884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zh-TW" altLang="en-US" sz="3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第四次聆聽：</a:t>
            </a:r>
            <a:endParaRPr lang="en-US" sz="32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198986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0C9AC84A-B193-4D92-B257-F86C57EFA629}"/>
              </a:ext>
            </a:extLst>
          </p:cNvPr>
          <p:cNvSpPr txBox="1">
            <a:spLocks/>
          </p:cNvSpPr>
          <p:nvPr/>
        </p:nvSpPr>
        <p:spPr>
          <a:xfrm>
            <a:off x="838200" y="736657"/>
            <a:ext cx="5257800" cy="884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zh-TW" altLang="en-US" sz="3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第五次聆聽：</a:t>
            </a:r>
            <a:endParaRPr lang="en-US" sz="32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69883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0C9AC84A-B193-4D92-B257-F86C57EFA629}"/>
              </a:ext>
            </a:extLst>
          </p:cNvPr>
          <p:cNvSpPr txBox="1">
            <a:spLocks/>
          </p:cNvSpPr>
          <p:nvPr/>
        </p:nvSpPr>
        <p:spPr>
          <a:xfrm>
            <a:off x="838200" y="736657"/>
            <a:ext cx="5257800" cy="884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zh-TW" altLang="en-US" sz="3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第六次聆聽：</a:t>
            </a:r>
            <a:endParaRPr lang="en-US" sz="32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319311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0C9AC84A-B193-4D92-B257-F86C57EFA629}"/>
              </a:ext>
            </a:extLst>
          </p:cNvPr>
          <p:cNvSpPr txBox="1">
            <a:spLocks/>
          </p:cNvSpPr>
          <p:nvPr/>
        </p:nvSpPr>
        <p:spPr>
          <a:xfrm>
            <a:off x="838200" y="736657"/>
            <a:ext cx="5257800" cy="884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zh-TW" altLang="en-US" sz="3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第七次聆聽：</a:t>
            </a:r>
            <a:endParaRPr lang="en-US" sz="32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699505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F6307F-C376-47D4-B178-828C003E9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4012" y="-205740"/>
            <a:ext cx="6858608" cy="13255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你有玩過這些玩具嗎？</a:t>
            </a:r>
            <a:endParaRPr lang="en-US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89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F6307F-C376-47D4-B178-828C003E9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4012" y="-205740"/>
            <a:ext cx="6858608" cy="13255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你有玩過這些玩具嗎？</a:t>
            </a:r>
            <a:endParaRPr lang="en-US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97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F6307F-C376-47D4-B178-828C003E9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4012" y="-205740"/>
            <a:ext cx="6858608" cy="13255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你有玩過這些玩具嗎？</a:t>
            </a:r>
            <a:endParaRPr lang="en-US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75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AEF6307F-C376-47D4-B178-828C003E9500}"/>
              </a:ext>
            </a:extLst>
          </p:cNvPr>
          <p:cNvSpPr txBox="1">
            <a:spLocks/>
          </p:cNvSpPr>
          <p:nvPr/>
        </p:nvSpPr>
        <p:spPr>
          <a:xfrm>
            <a:off x="1181099" y="-3301"/>
            <a:ext cx="9839325" cy="971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三、讀一讀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1" name="內容版面配置區 7">
            <a:extLst>
              <a:ext uri="{FF2B5EF4-FFF2-40B4-BE49-F238E27FC236}">
                <a16:creationId xmlns:a16="http://schemas.microsoft.com/office/drawing/2014/main" id="{6C7A1D54-F434-4760-8B77-B9B8BB759B80}"/>
              </a:ext>
            </a:extLst>
          </p:cNvPr>
          <p:cNvSpPr txBox="1">
            <a:spLocks/>
          </p:cNvSpPr>
          <p:nvPr/>
        </p:nvSpPr>
        <p:spPr>
          <a:xfrm>
            <a:off x="194002" y="783493"/>
            <a:ext cx="3292180" cy="698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marR="0" lvl="0" indent="-355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重温詞語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31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96BC2C1-94CB-4FDB-962F-A29D6CA4D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6013" y="2891675"/>
            <a:ext cx="6718540" cy="1404279"/>
          </a:xfrm>
        </p:spPr>
        <p:txBody>
          <a:bodyPr>
            <a:normAutofit/>
          </a:bodyPr>
          <a:lstStyle/>
          <a:p>
            <a:pPr marL="361950" indent="-361950"/>
            <a:r>
              <a:rPr lang="zh-TW" altLang="en-US" sz="32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能抓住特定的聆聽焦點，理解簡單話語中敘述的事情或說明事物。</a:t>
            </a:r>
            <a:endParaRPr lang="en-US" sz="3200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0C9AC84A-B193-4D92-B257-F86C57EFA629}"/>
              </a:ext>
            </a:extLst>
          </p:cNvPr>
          <p:cNvSpPr txBox="1">
            <a:spLocks/>
          </p:cNvSpPr>
          <p:nvPr/>
        </p:nvSpPr>
        <p:spPr>
          <a:xfrm>
            <a:off x="838200" y="736657"/>
            <a:ext cx="5257800" cy="884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HK" altLang="en-US" sz="4400" u="sng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學習</a:t>
            </a:r>
            <a:r>
              <a:rPr lang="zh-TW" altLang="en-US" sz="4400" u="sng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目標</a:t>
            </a:r>
            <a:r>
              <a:rPr lang="zh-HK" altLang="en-US" sz="4400" dirty="0" smtClean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：</a:t>
            </a:r>
            <a:endParaRPr lang="en-US" sz="4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8826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95E55AE-C670-476C-864C-1C920918D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112"/>
            <a:ext cx="10515600" cy="1325563"/>
          </a:xfrm>
        </p:spPr>
        <p:txBody>
          <a:bodyPr/>
          <a:lstStyle/>
          <a:p>
            <a:pPr algn="ctr"/>
            <a:r>
              <a:rPr lang="en-US" altLang="zh-TW" dirty="0">
                <a:latin typeface="DFKai-SB" panose="03000509000000000000" pitchFamily="65" charset="-120"/>
                <a:ea typeface="DFKai-SB" panose="03000509000000000000" pitchFamily="65" charset="-120"/>
              </a:rPr>
              <a:t>〈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買玩具</a:t>
            </a:r>
            <a:r>
              <a:rPr lang="en-US" altLang="zh-TW" dirty="0">
                <a:latin typeface="DFKai-SB" panose="03000509000000000000" pitchFamily="65" charset="-120"/>
                <a:ea typeface="DFKai-SB" panose="03000509000000000000" pitchFamily="65" charset="-120"/>
              </a:rPr>
              <a:t>〉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焦點式聆聽活動</a:t>
            </a:r>
            <a:endParaRPr 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C9AC84A-B193-4D92-B257-F86C57EFA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0068" y="2629822"/>
            <a:ext cx="9030419" cy="177482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TW" altLang="en-US" sz="3200" dirty="0">
                <a:latin typeface="DFKai-SB" panose="03000509000000000000" pitchFamily="65" charset="-120"/>
                <a:ea typeface="DFKai-SB" panose="03000509000000000000" pitchFamily="65" charset="-120"/>
              </a:rPr>
              <a:t>第一次聆聽：</a:t>
            </a:r>
            <a:endParaRPr lang="en-US" sz="32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3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先</a:t>
            </a:r>
            <a:r>
              <a:rPr lang="zh-TW" altLang="en-US" sz="3200" dirty="0">
                <a:latin typeface="DFKai-SB" panose="03000509000000000000" pitchFamily="65" charset="-120"/>
                <a:ea typeface="DFKai-SB" panose="03000509000000000000" pitchFamily="65" charset="-120"/>
              </a:rPr>
              <a:t>留心聆聽一次，聽聽這些人談話的內容大意</a:t>
            </a:r>
            <a:r>
              <a:rPr lang="zh-TW" altLang="en-US" sz="3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sz="32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8546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C9AC84A-B193-4D92-B257-F86C57EFA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6656"/>
            <a:ext cx="10515600" cy="179041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sz="3200" dirty="0">
                <a:latin typeface="DFKai-SB" panose="03000509000000000000" pitchFamily="65" charset="-120"/>
                <a:ea typeface="DFKai-SB" panose="03000509000000000000" pitchFamily="65" charset="-120"/>
              </a:rPr>
              <a:t>請留心聆聽錄音中人物的談話，然後回答下列</a:t>
            </a:r>
            <a:r>
              <a:rPr lang="zh-TW" altLang="en-US" sz="3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問題</a:t>
            </a:r>
            <a:r>
              <a:rPr lang="zh-TW" altLang="en-US" sz="3200" dirty="0">
                <a:latin typeface="DFKai-SB" panose="03000509000000000000" pitchFamily="65" charset="-120"/>
                <a:ea typeface="DFKai-SB" panose="03000509000000000000" pitchFamily="65" charset="-120"/>
              </a:rPr>
              <a:t>，把正確的「</a:t>
            </a:r>
            <a:r>
              <a:rPr lang="en-US" sz="3200" dirty="0">
                <a:latin typeface="DFKai-SB" panose="03000509000000000000" pitchFamily="65" charset="-120"/>
                <a:ea typeface="DFKai-SB" panose="03000509000000000000" pitchFamily="65" charset="-120"/>
                <a:sym typeface="Wingdings" panose="05000000000000000000" pitchFamily="2" charset="2"/>
              </a:rPr>
              <a:t></a:t>
            </a:r>
            <a:r>
              <a:rPr lang="zh-TW" altLang="en-US" sz="3200" dirty="0">
                <a:latin typeface="DFKai-SB" panose="03000509000000000000" pitchFamily="65" charset="-120"/>
                <a:ea typeface="DFKai-SB" panose="03000509000000000000" pitchFamily="65" charset="-120"/>
              </a:rPr>
              <a:t>」塗滿</a:t>
            </a:r>
            <a:r>
              <a:rPr lang="zh-TW" altLang="en-US" sz="3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顏色。</a:t>
            </a:r>
            <a:endParaRPr lang="en-US" sz="32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sz="3200" dirty="0">
                <a:latin typeface="DFKai-SB" panose="03000509000000000000" pitchFamily="65" charset="-120"/>
                <a:ea typeface="DFKai-SB" panose="03000509000000000000" pitchFamily="65" charset="-120"/>
              </a:rPr>
              <a:t>第二次聆聽：</a:t>
            </a:r>
            <a:endParaRPr lang="en-US" sz="32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768224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0C9AC84A-B193-4D92-B257-F86C57EFA629}"/>
              </a:ext>
            </a:extLst>
          </p:cNvPr>
          <p:cNvSpPr txBox="1">
            <a:spLocks/>
          </p:cNvSpPr>
          <p:nvPr/>
        </p:nvSpPr>
        <p:spPr>
          <a:xfrm>
            <a:off x="838200" y="736657"/>
            <a:ext cx="5257800" cy="884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zh-TW" altLang="en-US" sz="3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第三次聆聽：</a:t>
            </a:r>
            <a:endParaRPr lang="en-US" sz="32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44729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134</Words>
  <Application>Microsoft Office PowerPoint</Application>
  <PresentationFormat>寬螢幕</PresentationFormat>
  <Paragraphs>18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13</vt:i4>
      </vt:variant>
    </vt:vector>
  </HeadingPairs>
  <TitlesOfParts>
    <vt:vector size="22" baseType="lpstr">
      <vt:lpstr>新細明體</vt:lpstr>
      <vt:lpstr>DFKai-SB</vt:lpstr>
      <vt:lpstr>Arial</vt:lpstr>
      <vt:lpstr>Calibri</vt:lpstr>
      <vt:lpstr>Calibri Light</vt:lpstr>
      <vt:lpstr>Times New Roman</vt:lpstr>
      <vt:lpstr>Wingdings</vt:lpstr>
      <vt:lpstr>Office 佈景主題</vt:lpstr>
      <vt:lpstr>1_Office 佈景主題</vt:lpstr>
      <vt:lpstr>你有玩過這些玩具嗎？</vt:lpstr>
      <vt:lpstr>你有玩過這些玩具嗎？</vt:lpstr>
      <vt:lpstr>你有玩過這些玩具嗎？</vt:lpstr>
      <vt:lpstr>你有玩過這些玩具嗎？</vt:lpstr>
      <vt:lpstr>PowerPoint 簡報</vt:lpstr>
      <vt:lpstr>PowerPoint 簡報</vt:lpstr>
      <vt:lpstr>〈買玩具〉焦點式聆聽活動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ewyl</dc:creator>
  <cp:lastModifiedBy>使用者</cp:lastModifiedBy>
  <cp:revision>43</cp:revision>
  <dcterms:created xsi:type="dcterms:W3CDTF">2022-05-04T09:35:39Z</dcterms:created>
  <dcterms:modified xsi:type="dcterms:W3CDTF">2022-12-31T10:22:38Z</dcterms:modified>
</cp:coreProperties>
</file>